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sldIdLst>
    <p:sldId id="304" r:id="rId5"/>
    <p:sldId id="314" r:id="rId6"/>
    <p:sldId id="299" r:id="rId7"/>
    <p:sldId id="308" r:id="rId8"/>
    <p:sldId id="322" r:id="rId9"/>
    <p:sldId id="317" r:id="rId10"/>
    <p:sldId id="323" r:id="rId11"/>
    <p:sldId id="288" r:id="rId12"/>
    <p:sldId id="310" r:id="rId13"/>
    <p:sldId id="320" r:id="rId14"/>
    <p:sldId id="303" r:id="rId15"/>
    <p:sldId id="319" r:id="rId16"/>
    <p:sldId id="301" r:id="rId17"/>
    <p:sldId id="321" r:id="rId18"/>
    <p:sldId id="324" r:id="rId19"/>
    <p:sldId id="275" r:id="rId20"/>
    <p:sldId id="30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80" autoAdjust="0"/>
    <p:restoredTop sz="96327" autoAdjust="0"/>
  </p:normalViewPr>
  <p:slideViewPr>
    <p:cSldViewPr snapToGrid="0">
      <p:cViewPr varScale="1">
        <p:scale>
          <a:sx n="113" d="100"/>
          <a:sy n="113" d="100"/>
        </p:scale>
        <p:origin x="784" y="184"/>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4/21/23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3</a:t>
            </a:fld>
            <a:endParaRPr lang="en-US" dirty="0"/>
          </a:p>
        </p:txBody>
      </p:sp>
    </p:spTree>
    <p:extLst>
      <p:ext uri="{BB962C8B-B14F-4D97-AF65-F5344CB8AC3E}">
        <p14:creationId xmlns:p14="http://schemas.microsoft.com/office/powerpoint/2010/main" val="2781560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8</a:t>
            </a:fld>
            <a:endParaRPr lang="en-US" dirty="0"/>
          </a:p>
        </p:txBody>
      </p:sp>
    </p:spTree>
    <p:extLst>
      <p:ext uri="{BB962C8B-B14F-4D97-AF65-F5344CB8AC3E}">
        <p14:creationId xmlns:p14="http://schemas.microsoft.com/office/powerpoint/2010/main" val="2085011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6.53</a:t>
            </a:r>
          </a:p>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dirty="0"/>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dirty="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dirty="0"/>
              <a:t>CLICK TO EDIT TITLE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dirty="0"/>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dirty="0"/>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dirty="0"/>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dirty="0"/>
              <a:t>Month, Year</a:t>
            </a:r>
            <a:endParaRPr lang="en-ZA" dirty="0"/>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dirty="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dirty="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dirty="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dirty="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dirty="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dirty="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dirty="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dirty="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dirty="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dirty="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dirty="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dirty="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dirty="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dirty="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dirty="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dirty="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dirty="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dirty="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dirty="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dirty="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dirty="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dirty="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dirty="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dirty="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dirty="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dirty="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dirty="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dirty="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dirty="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dirty="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dirty="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dirty="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dirty="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dirty="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dirty="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dirty="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dirty="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dirty="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dirty="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dirty="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dirty="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dirty="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dirty="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dirty="0"/>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dirty="0"/>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dirty="0"/>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dirty="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dirty="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dirty="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dirty="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dirty="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dirty="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dirty="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dirty="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dirty="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dirty="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dirty="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dirty="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dirty="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dirty="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dirty="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dirty="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dirty="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dirty="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dirty="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dirty="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dirty="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dirty="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dirty="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dirty="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dirty="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dirty="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dirty="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dirty="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dirty="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dirty="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dirty="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dirty="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dirty="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dirty="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dirty="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dirty="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dirty="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dirty="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dirty="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dirty="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dirty="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dirty="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dirty="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dirty="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dirty="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dirty="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dirty="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dirty="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dirty="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dirty="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dirty="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dirty="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dirty="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dirty="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dirty="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dirty="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dirty="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dirty="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dirty="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dirty="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dirty="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dirty="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dirty="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dirty="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dirty="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dirty="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dirty="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dirty="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dirty="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dirty="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dirty="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dirty="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dirty="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dirty="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dirty="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dirty="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dirty="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dirty="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dirty="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dirty="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dirty="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dirty="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dirty="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dirty="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dirty="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dirty="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dirty="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dirty="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dirty="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dirty="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dirty="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dirty="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dirty="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dirty="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dirty="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dirty="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dirty="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dirty="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dirty="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dirty="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dirty="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dirty="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dirty="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dirty="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dirty="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dirty="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dirty="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dirty="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dirty="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dirty="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dirty="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dirty="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dirty="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dirty="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dirty="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dirty="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dirty="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dirty="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dirty="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dirty="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dirty="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dirty="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dirty="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dirty="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dirty="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dirty="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dirty="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dirty="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dirty="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dirty="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dirty="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dirty="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dirty="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dirty="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dirty="0"/>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2</a:t>
            </a:r>
            <a:endParaRPr lang="en-ZA" dirty="0"/>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3</a:t>
            </a:r>
            <a:endParaRPr lang="en-ZA" dirty="0"/>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4</a:t>
            </a:r>
            <a:endParaRPr lang="en-ZA" dirty="0"/>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dirty="0"/>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379976" cy="1547583"/>
          </a:xfrm>
        </p:spPr>
        <p:txBody>
          <a:bodyPr/>
          <a:lstStyle/>
          <a:p>
            <a:r>
              <a:rPr lang="en-US" dirty="0" err="1">
                <a:solidFill>
                  <a:schemeClr val="tx2"/>
                </a:solidFill>
              </a:rPr>
              <a:t>Uuke</a:t>
            </a:r>
            <a:r>
              <a:rPr lang="en-US" dirty="0">
                <a:solidFill>
                  <a:schemeClr val="tx2"/>
                </a:solidFill>
              </a:rPr>
              <a:t> </a:t>
            </a:r>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7525947" y="5791635"/>
            <a:ext cx="4379976" cy="613370"/>
          </a:xfrm>
        </p:spPr>
        <p:txBody>
          <a:bodyPr>
            <a:normAutofit fontScale="92500" lnSpcReduction="20000"/>
          </a:bodyPr>
          <a:lstStyle/>
          <a:p>
            <a:r>
              <a:rPr lang="en-US" b="1" dirty="0">
                <a:solidFill>
                  <a:schemeClr val="tx2"/>
                </a:solidFill>
              </a:rPr>
              <a:t>Developers:</a:t>
            </a:r>
          </a:p>
          <a:p>
            <a:r>
              <a:rPr lang="en-US" b="1" dirty="0">
                <a:solidFill>
                  <a:schemeClr val="tx2"/>
                </a:solidFill>
              </a:rPr>
              <a:t>Siddhartha </a:t>
            </a:r>
            <a:r>
              <a:rPr lang="en-US" b="1" dirty="0" err="1">
                <a:solidFill>
                  <a:schemeClr val="tx2"/>
                </a:solidFill>
              </a:rPr>
              <a:t>Bariker</a:t>
            </a:r>
            <a:r>
              <a:rPr lang="en-US" b="1" dirty="0">
                <a:solidFill>
                  <a:schemeClr val="tx2"/>
                </a:solidFill>
              </a:rPr>
              <a:t> and Harshita </a:t>
            </a:r>
            <a:r>
              <a:rPr lang="en-US" b="1" dirty="0" err="1">
                <a:solidFill>
                  <a:schemeClr val="tx2"/>
                </a:solidFill>
              </a:rPr>
              <a:t>Ranganath</a:t>
            </a:r>
            <a:endParaRPr lang="en-US" b="1" dirty="0">
              <a:solidFill>
                <a:schemeClr val="tx2"/>
              </a:solidFill>
            </a:endParaRPr>
          </a:p>
        </p:txBody>
      </p:sp>
      <p:sp>
        <p:nvSpPr>
          <p:cNvPr id="2" name="Subtitle 2">
            <a:extLst>
              <a:ext uri="{FF2B5EF4-FFF2-40B4-BE49-F238E27FC236}">
                <a16:creationId xmlns:a16="http://schemas.microsoft.com/office/drawing/2014/main" id="{8C503B05-D6D3-4E1E-FF17-C7BF75EF146B}"/>
              </a:ext>
            </a:extLst>
          </p:cNvPr>
          <p:cNvSpPr txBox="1">
            <a:spLocks/>
          </p:cNvSpPr>
          <p:nvPr/>
        </p:nvSpPr>
        <p:spPr>
          <a:xfrm>
            <a:off x="6437376" y="3527407"/>
            <a:ext cx="4379976" cy="61337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chemeClr val="tx2"/>
                </a:solidFill>
              </a:rPr>
              <a:t>The roommate management app</a:t>
            </a:r>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41C944B-4E55-F662-E3D9-DF9306E23AC8}"/>
              </a:ext>
            </a:extLst>
          </p:cNvPr>
          <p:cNvSpPr>
            <a:spLocks noGrp="1"/>
          </p:cNvSpPr>
          <p:nvPr>
            <p:ph type="sldNum" sz="quarter" idx="12"/>
          </p:nvPr>
        </p:nvSpPr>
        <p:spPr/>
        <p:txBody>
          <a:bodyPr/>
          <a:lstStyle/>
          <a:p>
            <a:fld id="{B5CEABB6-07DC-46E8-9B57-56EC44A396E5}" type="slidenum">
              <a:rPr lang="en-US" smtClean="0"/>
              <a:t>10</a:t>
            </a:fld>
            <a:endParaRPr lang="en-US" dirty="0"/>
          </a:p>
        </p:txBody>
      </p:sp>
      <p:pic>
        <p:nvPicPr>
          <p:cNvPr id="12" name="Picture 11" descr="Graphical user interface, application, Teams&#10;&#10;Description automatically generated">
            <a:extLst>
              <a:ext uri="{FF2B5EF4-FFF2-40B4-BE49-F238E27FC236}">
                <a16:creationId xmlns:a16="http://schemas.microsoft.com/office/drawing/2014/main" id="{F3671141-23A8-8251-8FFD-B384AFFA0D8D}"/>
              </a:ext>
            </a:extLst>
          </p:cNvPr>
          <p:cNvPicPr>
            <a:picLocks noChangeAspect="1"/>
          </p:cNvPicPr>
          <p:nvPr/>
        </p:nvPicPr>
        <p:blipFill>
          <a:blip r:embed="rId2"/>
          <a:stretch>
            <a:fillRect/>
          </a:stretch>
        </p:blipFill>
        <p:spPr>
          <a:xfrm>
            <a:off x="2209800" y="1690688"/>
            <a:ext cx="7772400" cy="4517707"/>
          </a:xfrm>
          <a:prstGeom prst="rect">
            <a:avLst/>
          </a:prstGeom>
        </p:spPr>
      </p:pic>
      <p:sp>
        <p:nvSpPr>
          <p:cNvPr id="13" name="Title 1">
            <a:extLst>
              <a:ext uri="{FF2B5EF4-FFF2-40B4-BE49-F238E27FC236}">
                <a16:creationId xmlns:a16="http://schemas.microsoft.com/office/drawing/2014/main" id="{F24F3A35-9270-65A6-43FE-A19D122CC73D}"/>
              </a:ext>
            </a:extLst>
          </p:cNvPr>
          <p:cNvSpPr>
            <a:spLocks noGrp="1"/>
          </p:cNvSpPr>
          <p:nvPr>
            <p:ph type="title"/>
          </p:nvPr>
        </p:nvSpPr>
        <p:spPr>
          <a:xfrm>
            <a:off x="838200" y="365125"/>
            <a:ext cx="10515600" cy="1325563"/>
          </a:xfrm>
        </p:spPr>
        <p:txBody>
          <a:bodyPr>
            <a:normAutofit/>
          </a:bodyPr>
          <a:lstStyle/>
          <a:p>
            <a:r>
              <a:rPr lang="en-US" dirty="0"/>
              <a:t>ADD ITEM TO Shopping List</a:t>
            </a:r>
          </a:p>
        </p:txBody>
      </p:sp>
    </p:spTree>
    <p:extLst>
      <p:ext uri="{BB962C8B-B14F-4D97-AF65-F5344CB8AC3E}">
        <p14:creationId xmlns:p14="http://schemas.microsoft.com/office/powerpoint/2010/main" val="650995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a:lstStyle/>
          <a:p>
            <a:r>
              <a:rPr lang="en-ZA" dirty="0">
                <a:solidFill>
                  <a:schemeClr val="tx2">
                    <a:lumMod val="50000"/>
                    <a:lumOff val="50000"/>
                  </a:schemeClr>
                </a:solidFill>
              </a:rPr>
              <a:t>EXPENSE TRACKER</a:t>
            </a:r>
          </a:p>
        </p:txBody>
      </p:sp>
      <p:sp>
        <p:nvSpPr>
          <p:cNvPr id="68" name="Slide Number Placeholder 67">
            <a:extLst>
              <a:ext uri="{FF2B5EF4-FFF2-40B4-BE49-F238E27FC236}">
                <a16:creationId xmlns:a16="http://schemas.microsoft.com/office/drawing/2014/main" id="{B021EF79-3E65-41F9-83B6-DC0B2A51E33B}"/>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pic>
        <p:nvPicPr>
          <p:cNvPr id="4" name="Picture 3" descr="Graphical user interface, application, Teams&#10;&#10;Description automatically generated">
            <a:extLst>
              <a:ext uri="{FF2B5EF4-FFF2-40B4-BE49-F238E27FC236}">
                <a16:creationId xmlns:a16="http://schemas.microsoft.com/office/drawing/2014/main" id="{75FA784A-FCD1-201F-E3E6-C9CFBF71B0E0}"/>
              </a:ext>
            </a:extLst>
          </p:cNvPr>
          <p:cNvPicPr>
            <a:picLocks noChangeAspect="1"/>
          </p:cNvPicPr>
          <p:nvPr/>
        </p:nvPicPr>
        <p:blipFill>
          <a:blip r:embed="rId2"/>
          <a:stretch>
            <a:fillRect/>
          </a:stretch>
        </p:blipFill>
        <p:spPr>
          <a:xfrm>
            <a:off x="1541389" y="1426740"/>
            <a:ext cx="9109222" cy="5294735"/>
          </a:xfrm>
          <a:prstGeom prst="rect">
            <a:avLst/>
          </a:prstGeom>
        </p:spPr>
      </p:pic>
    </p:spTree>
    <p:extLst>
      <p:ext uri="{BB962C8B-B14F-4D97-AF65-F5344CB8AC3E}">
        <p14:creationId xmlns:p14="http://schemas.microsoft.com/office/powerpoint/2010/main" val="1577529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415EE-3EA4-91C4-011F-1EDEDE3FA982}"/>
              </a:ext>
            </a:extLst>
          </p:cNvPr>
          <p:cNvSpPr>
            <a:spLocks noGrp="1"/>
          </p:cNvSpPr>
          <p:nvPr>
            <p:ph type="title"/>
          </p:nvPr>
        </p:nvSpPr>
        <p:spPr>
          <a:xfrm>
            <a:off x="838200" y="-20769"/>
            <a:ext cx="10515600" cy="1325563"/>
          </a:xfrm>
        </p:spPr>
        <p:txBody>
          <a:bodyPr/>
          <a:lstStyle/>
          <a:p>
            <a:r>
              <a:rPr lang="en-US" dirty="0">
                <a:solidFill>
                  <a:schemeClr val="accent2">
                    <a:lumMod val="50000"/>
                  </a:schemeClr>
                </a:solidFill>
              </a:rPr>
              <a:t>CHARTS</a:t>
            </a:r>
          </a:p>
        </p:txBody>
      </p:sp>
      <p:sp>
        <p:nvSpPr>
          <p:cNvPr id="5" name="Slide Number Placeholder 4">
            <a:extLst>
              <a:ext uri="{FF2B5EF4-FFF2-40B4-BE49-F238E27FC236}">
                <a16:creationId xmlns:a16="http://schemas.microsoft.com/office/drawing/2014/main" id="{DDE69A60-F02F-70DC-7BFD-3360348474E0}"/>
              </a:ext>
            </a:extLst>
          </p:cNvPr>
          <p:cNvSpPr>
            <a:spLocks noGrp="1"/>
          </p:cNvSpPr>
          <p:nvPr>
            <p:ph type="sldNum" sz="quarter" idx="12"/>
          </p:nvPr>
        </p:nvSpPr>
        <p:spPr/>
        <p:txBody>
          <a:bodyPr/>
          <a:lstStyle/>
          <a:p>
            <a:fld id="{B5CEABB6-07DC-46E8-9B57-56EC44A396E5}" type="slidenum">
              <a:rPr lang="en-US" smtClean="0"/>
              <a:t>12</a:t>
            </a:fld>
            <a:endParaRPr lang="en-US" dirty="0"/>
          </a:p>
        </p:txBody>
      </p:sp>
      <p:pic>
        <p:nvPicPr>
          <p:cNvPr id="4" name="Picture 3" descr="Graphical user interface, application&#10;&#10;Description automatically generated">
            <a:extLst>
              <a:ext uri="{FF2B5EF4-FFF2-40B4-BE49-F238E27FC236}">
                <a16:creationId xmlns:a16="http://schemas.microsoft.com/office/drawing/2014/main" id="{6CDA14B5-3C19-D7F0-EFD2-FEB58AF13F04}"/>
              </a:ext>
            </a:extLst>
          </p:cNvPr>
          <p:cNvPicPr>
            <a:picLocks noChangeAspect="1"/>
          </p:cNvPicPr>
          <p:nvPr/>
        </p:nvPicPr>
        <p:blipFill>
          <a:blip r:embed="rId2"/>
          <a:stretch>
            <a:fillRect/>
          </a:stretch>
        </p:blipFill>
        <p:spPr>
          <a:xfrm>
            <a:off x="1666977" y="918899"/>
            <a:ext cx="9354756" cy="5437451"/>
          </a:xfrm>
          <a:prstGeom prst="rect">
            <a:avLst/>
          </a:prstGeom>
        </p:spPr>
      </p:pic>
    </p:spTree>
    <p:extLst>
      <p:ext uri="{BB962C8B-B14F-4D97-AF65-F5344CB8AC3E}">
        <p14:creationId xmlns:p14="http://schemas.microsoft.com/office/powerpoint/2010/main" val="882250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385A1-7907-466F-B4A3-C69B010594EC}"/>
              </a:ext>
            </a:extLst>
          </p:cNvPr>
          <p:cNvSpPr>
            <a:spLocks noGrp="1"/>
          </p:cNvSpPr>
          <p:nvPr>
            <p:ph type="title"/>
          </p:nvPr>
        </p:nvSpPr>
        <p:spPr>
          <a:xfrm>
            <a:off x="838200" y="365125"/>
            <a:ext cx="10515600" cy="1325563"/>
          </a:xfrm>
        </p:spPr>
        <p:txBody>
          <a:bodyPr/>
          <a:lstStyle/>
          <a:p>
            <a:r>
              <a:rPr lang="en-US" dirty="0">
                <a:solidFill>
                  <a:schemeClr val="accent5">
                    <a:lumMod val="50000"/>
                  </a:schemeClr>
                </a:solidFill>
              </a:rPr>
              <a:t>Chore charts</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13</a:t>
            </a:fld>
            <a:endParaRPr lang="en-ZA" dirty="0"/>
          </a:p>
        </p:txBody>
      </p:sp>
      <p:pic>
        <p:nvPicPr>
          <p:cNvPr id="5" name="Picture 4" descr="Graphical user interface, application, table, Teams&#10;&#10;Description automatically generated">
            <a:extLst>
              <a:ext uri="{FF2B5EF4-FFF2-40B4-BE49-F238E27FC236}">
                <a16:creationId xmlns:a16="http://schemas.microsoft.com/office/drawing/2014/main" id="{F85BE253-B9ED-3A09-F01C-5C8D8A2CA926}"/>
              </a:ext>
            </a:extLst>
          </p:cNvPr>
          <p:cNvPicPr>
            <a:picLocks noChangeAspect="1"/>
          </p:cNvPicPr>
          <p:nvPr/>
        </p:nvPicPr>
        <p:blipFill>
          <a:blip r:embed="rId2"/>
          <a:stretch>
            <a:fillRect/>
          </a:stretch>
        </p:blipFill>
        <p:spPr>
          <a:xfrm>
            <a:off x="1777089" y="1409277"/>
            <a:ext cx="9139266" cy="5312198"/>
          </a:xfrm>
          <a:prstGeom prst="rect">
            <a:avLst/>
          </a:prstGeom>
        </p:spPr>
      </p:pic>
    </p:spTree>
    <p:extLst>
      <p:ext uri="{BB962C8B-B14F-4D97-AF65-F5344CB8AC3E}">
        <p14:creationId xmlns:p14="http://schemas.microsoft.com/office/powerpoint/2010/main" val="2046660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77C01-D884-9F97-A07D-6D5BBD9C496A}"/>
              </a:ext>
            </a:extLst>
          </p:cNvPr>
          <p:cNvSpPr>
            <a:spLocks noGrp="1"/>
          </p:cNvSpPr>
          <p:nvPr>
            <p:ph type="title"/>
          </p:nvPr>
        </p:nvSpPr>
        <p:spPr/>
        <p:txBody>
          <a:bodyPr/>
          <a:lstStyle/>
          <a:p>
            <a:r>
              <a:rPr lang="en-US" dirty="0">
                <a:solidFill>
                  <a:schemeClr val="accent1">
                    <a:lumMod val="75000"/>
                  </a:schemeClr>
                </a:solidFill>
              </a:rPr>
              <a:t>announcements</a:t>
            </a:r>
          </a:p>
        </p:txBody>
      </p:sp>
      <p:sp>
        <p:nvSpPr>
          <p:cNvPr id="3" name="Footer Placeholder 2">
            <a:extLst>
              <a:ext uri="{FF2B5EF4-FFF2-40B4-BE49-F238E27FC236}">
                <a16:creationId xmlns:a16="http://schemas.microsoft.com/office/drawing/2014/main" id="{4A3DEF3B-4BC6-C35B-D743-6444937C9633}"/>
              </a:ext>
            </a:extLst>
          </p:cNvPr>
          <p:cNvSpPr>
            <a:spLocks noGrp="1"/>
          </p:cNvSpPr>
          <p:nvPr>
            <p:ph type="ftr" sz="quarter" idx="10"/>
          </p:nvPr>
        </p:nvSpPr>
        <p:spPr/>
        <p:txBody>
          <a:bodyPr/>
          <a:lstStyle/>
          <a:p>
            <a:r>
              <a:rPr lang="en-ZA"/>
              <a:t>Pitch deck title</a:t>
            </a:r>
            <a:endParaRPr lang="en-ZA" dirty="0"/>
          </a:p>
        </p:txBody>
      </p:sp>
      <p:sp>
        <p:nvSpPr>
          <p:cNvPr id="4" name="Slide Number Placeholder 3">
            <a:extLst>
              <a:ext uri="{FF2B5EF4-FFF2-40B4-BE49-F238E27FC236}">
                <a16:creationId xmlns:a16="http://schemas.microsoft.com/office/drawing/2014/main" id="{31739119-C195-1A10-7221-26D84AB3FE5A}"/>
              </a:ext>
            </a:extLst>
          </p:cNvPr>
          <p:cNvSpPr>
            <a:spLocks noGrp="1"/>
          </p:cNvSpPr>
          <p:nvPr>
            <p:ph type="sldNum" sz="quarter" idx="11"/>
          </p:nvPr>
        </p:nvSpPr>
        <p:spPr/>
        <p:txBody>
          <a:bodyPr/>
          <a:lstStyle/>
          <a:p>
            <a:fld id="{19B51A1E-902D-48AF-9020-955120F399B6}" type="slidenum">
              <a:rPr lang="en-ZA" smtClean="0"/>
              <a:pPr/>
              <a:t>14</a:t>
            </a:fld>
            <a:endParaRPr lang="en-ZA" dirty="0"/>
          </a:p>
        </p:txBody>
      </p:sp>
      <p:sp>
        <p:nvSpPr>
          <p:cNvPr id="11" name="Date Placeholder 10">
            <a:extLst>
              <a:ext uri="{FF2B5EF4-FFF2-40B4-BE49-F238E27FC236}">
                <a16:creationId xmlns:a16="http://schemas.microsoft.com/office/drawing/2014/main" id="{84022854-8411-8091-2263-AF05A2A6C64F}"/>
              </a:ext>
            </a:extLst>
          </p:cNvPr>
          <p:cNvSpPr>
            <a:spLocks noGrp="1"/>
          </p:cNvSpPr>
          <p:nvPr>
            <p:ph type="dt" sz="half" idx="38"/>
          </p:nvPr>
        </p:nvSpPr>
        <p:spPr/>
        <p:txBody>
          <a:bodyPr/>
          <a:lstStyle/>
          <a:p>
            <a:r>
              <a:rPr lang="en-US"/>
              <a:t>7/1/20XX</a:t>
            </a:r>
            <a:endParaRPr lang="en-US" dirty="0"/>
          </a:p>
        </p:txBody>
      </p:sp>
      <p:pic>
        <p:nvPicPr>
          <p:cNvPr id="6" name="Picture 5" descr="Graphical user interface, application, Teams&#10;&#10;Description automatically generated">
            <a:extLst>
              <a:ext uri="{FF2B5EF4-FFF2-40B4-BE49-F238E27FC236}">
                <a16:creationId xmlns:a16="http://schemas.microsoft.com/office/drawing/2014/main" id="{9A6B7C38-1FE0-0E50-8FAE-087DF62A5F63}"/>
              </a:ext>
            </a:extLst>
          </p:cNvPr>
          <p:cNvPicPr>
            <a:picLocks noChangeAspect="1"/>
          </p:cNvPicPr>
          <p:nvPr/>
        </p:nvPicPr>
        <p:blipFill>
          <a:blip r:embed="rId2"/>
          <a:stretch>
            <a:fillRect/>
          </a:stretch>
        </p:blipFill>
        <p:spPr>
          <a:xfrm>
            <a:off x="2558066" y="1580444"/>
            <a:ext cx="7772400" cy="4625525"/>
          </a:xfrm>
          <a:prstGeom prst="rect">
            <a:avLst/>
          </a:prstGeom>
        </p:spPr>
      </p:pic>
    </p:spTree>
    <p:extLst>
      <p:ext uri="{BB962C8B-B14F-4D97-AF65-F5344CB8AC3E}">
        <p14:creationId xmlns:p14="http://schemas.microsoft.com/office/powerpoint/2010/main" val="1565448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77C01-D884-9F97-A07D-6D5BBD9C496A}"/>
              </a:ext>
            </a:extLst>
          </p:cNvPr>
          <p:cNvSpPr>
            <a:spLocks noGrp="1"/>
          </p:cNvSpPr>
          <p:nvPr>
            <p:ph type="title"/>
          </p:nvPr>
        </p:nvSpPr>
        <p:spPr/>
        <p:txBody>
          <a:bodyPr/>
          <a:lstStyle/>
          <a:p>
            <a:r>
              <a:rPr lang="en-US" dirty="0">
                <a:solidFill>
                  <a:schemeClr val="accent1">
                    <a:lumMod val="75000"/>
                  </a:schemeClr>
                </a:solidFill>
              </a:rPr>
              <a:t>VIEW HOUSEMATES</a:t>
            </a:r>
          </a:p>
        </p:txBody>
      </p:sp>
      <p:sp>
        <p:nvSpPr>
          <p:cNvPr id="3" name="Footer Placeholder 2">
            <a:extLst>
              <a:ext uri="{FF2B5EF4-FFF2-40B4-BE49-F238E27FC236}">
                <a16:creationId xmlns:a16="http://schemas.microsoft.com/office/drawing/2014/main" id="{4A3DEF3B-4BC6-C35B-D743-6444937C9633}"/>
              </a:ext>
            </a:extLst>
          </p:cNvPr>
          <p:cNvSpPr>
            <a:spLocks noGrp="1"/>
          </p:cNvSpPr>
          <p:nvPr>
            <p:ph type="ftr" sz="quarter" idx="10"/>
          </p:nvPr>
        </p:nvSpPr>
        <p:spPr/>
        <p:txBody>
          <a:bodyPr/>
          <a:lstStyle/>
          <a:p>
            <a:r>
              <a:rPr lang="en-ZA"/>
              <a:t>Pitch deck title</a:t>
            </a:r>
            <a:endParaRPr lang="en-ZA" dirty="0"/>
          </a:p>
        </p:txBody>
      </p:sp>
      <p:sp>
        <p:nvSpPr>
          <p:cNvPr id="4" name="Slide Number Placeholder 3">
            <a:extLst>
              <a:ext uri="{FF2B5EF4-FFF2-40B4-BE49-F238E27FC236}">
                <a16:creationId xmlns:a16="http://schemas.microsoft.com/office/drawing/2014/main" id="{31739119-C195-1A10-7221-26D84AB3FE5A}"/>
              </a:ext>
            </a:extLst>
          </p:cNvPr>
          <p:cNvSpPr>
            <a:spLocks noGrp="1"/>
          </p:cNvSpPr>
          <p:nvPr>
            <p:ph type="sldNum" sz="quarter" idx="11"/>
          </p:nvPr>
        </p:nvSpPr>
        <p:spPr/>
        <p:txBody>
          <a:bodyPr/>
          <a:lstStyle/>
          <a:p>
            <a:fld id="{19B51A1E-902D-48AF-9020-955120F399B6}" type="slidenum">
              <a:rPr lang="en-ZA" smtClean="0"/>
              <a:pPr/>
              <a:t>15</a:t>
            </a:fld>
            <a:endParaRPr lang="en-ZA" dirty="0"/>
          </a:p>
        </p:txBody>
      </p:sp>
      <p:sp>
        <p:nvSpPr>
          <p:cNvPr id="11" name="Date Placeholder 10">
            <a:extLst>
              <a:ext uri="{FF2B5EF4-FFF2-40B4-BE49-F238E27FC236}">
                <a16:creationId xmlns:a16="http://schemas.microsoft.com/office/drawing/2014/main" id="{84022854-8411-8091-2263-AF05A2A6C64F}"/>
              </a:ext>
            </a:extLst>
          </p:cNvPr>
          <p:cNvSpPr>
            <a:spLocks noGrp="1"/>
          </p:cNvSpPr>
          <p:nvPr>
            <p:ph type="dt" sz="half" idx="38"/>
          </p:nvPr>
        </p:nvSpPr>
        <p:spPr/>
        <p:txBody>
          <a:bodyPr/>
          <a:lstStyle/>
          <a:p>
            <a:r>
              <a:rPr lang="en-US"/>
              <a:t>7/1/20XX</a:t>
            </a:r>
            <a:endParaRPr lang="en-US" dirty="0"/>
          </a:p>
        </p:txBody>
      </p:sp>
      <p:pic>
        <p:nvPicPr>
          <p:cNvPr id="7" name="Picture 6" descr="Graphical user interface, application, Word&#10;&#10;Description automatically generated">
            <a:extLst>
              <a:ext uri="{FF2B5EF4-FFF2-40B4-BE49-F238E27FC236}">
                <a16:creationId xmlns:a16="http://schemas.microsoft.com/office/drawing/2014/main" id="{A623EBBE-7538-34DB-B289-718A251F2355}"/>
              </a:ext>
            </a:extLst>
          </p:cNvPr>
          <p:cNvPicPr>
            <a:picLocks noChangeAspect="1"/>
          </p:cNvPicPr>
          <p:nvPr/>
        </p:nvPicPr>
        <p:blipFill>
          <a:blip r:embed="rId2"/>
          <a:stretch>
            <a:fillRect/>
          </a:stretch>
        </p:blipFill>
        <p:spPr>
          <a:xfrm>
            <a:off x="2477728" y="1688518"/>
            <a:ext cx="7772400" cy="4597453"/>
          </a:xfrm>
          <a:prstGeom prst="rect">
            <a:avLst/>
          </a:prstGeom>
        </p:spPr>
      </p:pic>
    </p:spTree>
    <p:extLst>
      <p:ext uri="{BB962C8B-B14F-4D97-AF65-F5344CB8AC3E}">
        <p14:creationId xmlns:p14="http://schemas.microsoft.com/office/powerpoint/2010/main" val="440502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117864" y="1289304"/>
            <a:ext cx="5486400" cy="1325563"/>
          </a:xfrm>
        </p:spPr>
        <p:txBody>
          <a:bodyPr/>
          <a:lstStyle/>
          <a:p>
            <a:r>
              <a:rPr lang="en-US" dirty="0">
                <a:solidFill>
                  <a:schemeClr val="accent6">
                    <a:lumMod val="75000"/>
                  </a:schemeClr>
                </a:solidFill>
              </a:rPr>
              <a:t>SUMMARY</a:t>
            </a:r>
          </a:p>
        </p:txBody>
      </p:sp>
      <p:sp>
        <p:nvSpPr>
          <p:cNvPr id="4" name="Date Placeholder 3">
            <a:extLst>
              <a:ext uri="{FF2B5EF4-FFF2-40B4-BE49-F238E27FC236}">
                <a16:creationId xmlns:a16="http://schemas.microsoft.com/office/drawing/2014/main" id="{31B56365-A39B-4311-A4B2-9532A148078E}"/>
              </a:ext>
            </a:extLst>
          </p:cNvPr>
          <p:cNvSpPr>
            <a:spLocks noGrp="1"/>
          </p:cNvSpPr>
          <p:nvPr>
            <p:ph type="dt" sz="half" idx="10"/>
          </p:nvPr>
        </p:nvSpPr>
        <p:spPr>
          <a:xfrm>
            <a:off x="838200" y="6356350"/>
            <a:ext cx="2743200" cy="365125"/>
          </a:xfrm>
        </p:spPr>
        <p:txBody>
          <a:bodyPr/>
          <a:lstStyle/>
          <a:p>
            <a:r>
              <a:rPr lang="en-US" dirty="0"/>
              <a:t>7/1/20XX</a:t>
            </a:r>
          </a:p>
        </p:txBody>
      </p:sp>
      <p:sp>
        <p:nvSpPr>
          <p:cNvPr id="26" name="Slide Number Placeholder 25">
            <a:extLst>
              <a:ext uri="{FF2B5EF4-FFF2-40B4-BE49-F238E27FC236}">
                <a16:creationId xmlns:a16="http://schemas.microsoft.com/office/drawing/2014/main" id="{D5B91C7E-39EC-4D18-BBDA-F8911C724E0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3"/>
          </p:nvPr>
        </p:nvSpPr>
        <p:spPr>
          <a:xfrm>
            <a:off x="6117336" y="2816352"/>
            <a:ext cx="4114800" cy="2779776"/>
          </a:xfrm>
        </p:spPr>
        <p:txBody>
          <a:bodyPr vert="horz" lIns="91440" tIns="45720" rIns="91440" bIns="45720" rtlCol="0" anchor="t">
            <a:normAutofit/>
          </a:bodyPr>
          <a:lstStyle/>
          <a:p>
            <a:r>
              <a:rPr lang="en-US" b="1" dirty="0" err="1">
                <a:solidFill>
                  <a:schemeClr val="accent6">
                    <a:lumMod val="75000"/>
                  </a:schemeClr>
                </a:solidFill>
              </a:rPr>
              <a:t>Uuke</a:t>
            </a:r>
            <a:r>
              <a:rPr lang="en-US" b="1" dirty="0">
                <a:solidFill>
                  <a:schemeClr val="accent6">
                    <a:lumMod val="75000"/>
                  </a:schemeClr>
                </a:solidFill>
              </a:rPr>
              <a:t> aims to simplify everyday chores and managements tasks with ease. The charting functions of this app help to track expenses and bills efficiently. Manage events and get announcements with ease on </a:t>
            </a:r>
            <a:r>
              <a:rPr lang="en-US" b="1" dirty="0" err="1">
                <a:solidFill>
                  <a:schemeClr val="accent6">
                    <a:lumMod val="75000"/>
                  </a:schemeClr>
                </a:solidFill>
              </a:rPr>
              <a:t>Uuke</a:t>
            </a:r>
            <a:r>
              <a:rPr lang="en-US" b="1" dirty="0">
                <a:solidFill>
                  <a:schemeClr val="accent6">
                    <a:lumMod val="75000"/>
                  </a:schemeClr>
                </a:solidFill>
              </a:rPr>
              <a:t>.</a:t>
            </a:r>
          </a:p>
          <a:p>
            <a:r>
              <a:rPr lang="en-US" b="1" dirty="0">
                <a:solidFill>
                  <a:schemeClr val="accent6">
                    <a:lumMod val="75000"/>
                  </a:schemeClr>
                </a:solidFill>
              </a:rPr>
              <a:t>We hope you liked our app!</a:t>
            </a:r>
          </a:p>
          <a:p>
            <a:endParaRPr lang="en-US" dirty="0"/>
          </a:p>
        </p:txBody>
      </p:sp>
    </p:spTree>
    <p:extLst>
      <p:ext uri="{BB962C8B-B14F-4D97-AF65-F5344CB8AC3E}">
        <p14:creationId xmlns:p14="http://schemas.microsoft.com/office/powerpoint/2010/main" val="920173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a:extLst>
              <a:ext uri="{FF2B5EF4-FFF2-40B4-BE49-F238E27FC236}">
                <a16:creationId xmlns:a16="http://schemas.microsoft.com/office/drawing/2014/main" id="{3FB3C754-C1FE-4D2D-9890-A8353F1E8DE8}"/>
              </a:ext>
            </a:extLst>
          </p:cNvPr>
          <p:cNvSpPr>
            <a:spLocks noGrp="1"/>
          </p:cNvSpPr>
          <p:nvPr>
            <p:ph type="title"/>
          </p:nvPr>
        </p:nvSpPr>
        <p:spPr>
          <a:xfrm>
            <a:off x="1353312" y="1755648"/>
            <a:ext cx="4306824" cy="1325563"/>
          </a:xfrm>
        </p:spPr>
        <p:txBody>
          <a:bodyPr/>
          <a:lstStyle/>
          <a:p>
            <a:r>
              <a:rPr lang="en-US" dirty="0">
                <a:solidFill>
                  <a:schemeClr val="accent4">
                    <a:lumMod val="75000"/>
                  </a:schemeClr>
                </a:solidFill>
              </a:rPr>
              <a:t>THANK YOU</a:t>
            </a:r>
          </a:p>
        </p:txBody>
      </p:sp>
      <p:sp>
        <p:nvSpPr>
          <p:cNvPr id="37" name="Text Placeholder 36">
            <a:extLst>
              <a:ext uri="{FF2B5EF4-FFF2-40B4-BE49-F238E27FC236}">
                <a16:creationId xmlns:a16="http://schemas.microsoft.com/office/drawing/2014/main" id="{F8701B31-AB7C-4E0A-952E-ACAC522AF3F8}"/>
              </a:ext>
            </a:extLst>
          </p:cNvPr>
          <p:cNvSpPr>
            <a:spLocks noGrp="1"/>
          </p:cNvSpPr>
          <p:nvPr>
            <p:ph type="body" sz="quarter" idx="13"/>
          </p:nvPr>
        </p:nvSpPr>
        <p:spPr>
          <a:xfrm>
            <a:off x="1353312" y="3191256"/>
            <a:ext cx="3505201" cy="1798639"/>
          </a:xfrm>
        </p:spPr>
        <p:txBody>
          <a:bodyPr/>
          <a:lstStyle/>
          <a:p>
            <a:r>
              <a:rPr lang="en-US" dirty="0">
                <a:solidFill>
                  <a:schemeClr val="accent4">
                    <a:lumMod val="75000"/>
                  </a:schemeClr>
                </a:solidFill>
              </a:rPr>
              <a:t>Siddhartha </a:t>
            </a:r>
            <a:r>
              <a:rPr lang="en-US" dirty="0" err="1">
                <a:solidFill>
                  <a:schemeClr val="accent4">
                    <a:lumMod val="75000"/>
                  </a:schemeClr>
                </a:solidFill>
              </a:rPr>
              <a:t>Bariker</a:t>
            </a:r>
            <a:endParaRPr lang="en-US" dirty="0">
              <a:solidFill>
                <a:schemeClr val="accent4">
                  <a:lumMod val="75000"/>
                </a:schemeClr>
              </a:solidFill>
            </a:endParaRPr>
          </a:p>
          <a:p>
            <a:r>
              <a:rPr lang="en-US" dirty="0">
                <a:solidFill>
                  <a:schemeClr val="accent4">
                    <a:lumMod val="75000"/>
                  </a:schemeClr>
                </a:solidFill>
              </a:rPr>
              <a:t>Harshita </a:t>
            </a:r>
            <a:r>
              <a:rPr lang="en-US" dirty="0" err="1">
                <a:solidFill>
                  <a:schemeClr val="accent4">
                    <a:lumMod val="75000"/>
                  </a:schemeClr>
                </a:solidFill>
              </a:rPr>
              <a:t>Ranganath</a:t>
            </a:r>
            <a:endParaRPr lang="en-US" dirty="0">
              <a:solidFill>
                <a:schemeClr val="accent4">
                  <a:lumMod val="75000"/>
                </a:schemeClr>
              </a:solidFill>
            </a:endParaRPr>
          </a:p>
        </p:txBody>
      </p:sp>
      <p:sp>
        <p:nvSpPr>
          <p:cNvPr id="6" name="Slide Number Placeholder 5">
            <a:extLst>
              <a:ext uri="{FF2B5EF4-FFF2-40B4-BE49-F238E27FC236}">
                <a16:creationId xmlns:a16="http://schemas.microsoft.com/office/drawing/2014/main" id="{1019A024-2FD1-4C73-AC55-A794E56E4FE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Tree>
    <p:extLst>
      <p:ext uri="{BB962C8B-B14F-4D97-AF65-F5344CB8AC3E}">
        <p14:creationId xmlns:p14="http://schemas.microsoft.com/office/powerpoint/2010/main" val="2135673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199" y="447897"/>
            <a:ext cx="4691743" cy="1325563"/>
          </a:xfrm>
        </p:spPr>
        <p:txBody>
          <a:bodyPr>
            <a:normAutofit/>
          </a:bodyPr>
          <a:lstStyle/>
          <a:p>
            <a:r>
              <a:rPr lang="en-ZA" dirty="0">
                <a:solidFill>
                  <a:schemeClr val="accent4">
                    <a:lumMod val="75000"/>
                  </a:schemeClr>
                </a:solidFill>
              </a:rPr>
              <a:t>ABOUT the APP</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478972" y="1892296"/>
            <a:ext cx="5148943" cy="4464054"/>
          </a:xfrm>
        </p:spPr>
        <p:txBody>
          <a:bodyPr vert="horz" lIns="91440" tIns="45720" rIns="91440" bIns="45720" rtlCol="0" anchor="t">
            <a:normAutofit fontScale="77500" lnSpcReduction="20000"/>
          </a:bodyPr>
          <a:lstStyle/>
          <a:p>
            <a:r>
              <a:rPr lang="en-US" sz="2800" dirty="0">
                <a:solidFill>
                  <a:schemeClr val="accent4">
                    <a:lumMod val="75000"/>
                  </a:schemeClr>
                </a:solidFill>
              </a:rPr>
              <a:t>Use </a:t>
            </a:r>
            <a:r>
              <a:rPr lang="en-US" sz="2800" dirty="0" err="1">
                <a:solidFill>
                  <a:schemeClr val="accent4">
                    <a:lumMod val="75000"/>
                  </a:schemeClr>
                </a:solidFill>
              </a:rPr>
              <a:t>uuke</a:t>
            </a:r>
            <a:r>
              <a:rPr lang="en-US" sz="2800" dirty="0">
                <a:solidFill>
                  <a:schemeClr val="accent4">
                    <a:lumMod val="75000"/>
                  </a:schemeClr>
                </a:solidFill>
              </a:rPr>
              <a:t> to simplify your everyday chores! With our app you can:</a:t>
            </a:r>
          </a:p>
          <a:p>
            <a:pPr marL="285750" indent="-285750">
              <a:buFontTx/>
              <a:buChar char="-"/>
            </a:pPr>
            <a:r>
              <a:rPr lang="en-US" sz="2800" dirty="0">
                <a:solidFill>
                  <a:schemeClr val="accent4">
                    <a:lumMod val="75000"/>
                  </a:schemeClr>
                </a:solidFill>
              </a:rPr>
              <a:t>Manage grocery lists</a:t>
            </a:r>
          </a:p>
          <a:p>
            <a:pPr marL="285750" indent="-285750">
              <a:buFontTx/>
              <a:buChar char="-"/>
            </a:pPr>
            <a:r>
              <a:rPr lang="en-US" sz="2800" dirty="0">
                <a:solidFill>
                  <a:schemeClr val="accent4">
                    <a:lumMod val="75000"/>
                  </a:schemeClr>
                </a:solidFill>
              </a:rPr>
              <a:t>Create a to-do list</a:t>
            </a:r>
          </a:p>
          <a:p>
            <a:pPr marL="285750" indent="-285750">
              <a:buFontTx/>
              <a:buChar char="-"/>
            </a:pPr>
            <a:r>
              <a:rPr lang="en-US" sz="2800" dirty="0">
                <a:solidFill>
                  <a:schemeClr val="accent4">
                    <a:lumMod val="75000"/>
                  </a:schemeClr>
                </a:solidFill>
              </a:rPr>
              <a:t>Manage expenditure and bills  split bills with your housemates</a:t>
            </a:r>
          </a:p>
          <a:p>
            <a:pPr marL="285750" indent="-285750">
              <a:buFontTx/>
              <a:buChar char="-"/>
            </a:pPr>
            <a:r>
              <a:rPr lang="en-US" sz="2800" dirty="0">
                <a:solidFill>
                  <a:schemeClr val="accent4">
                    <a:lumMod val="75000"/>
                  </a:schemeClr>
                </a:solidFill>
              </a:rPr>
              <a:t>Manage daily household chores with your housemates</a:t>
            </a:r>
          </a:p>
          <a:p>
            <a:pPr marL="285750" indent="-285750">
              <a:buFontTx/>
              <a:buChar char="-"/>
            </a:pPr>
            <a:r>
              <a:rPr lang="en-US" sz="2800" dirty="0">
                <a:solidFill>
                  <a:schemeClr val="accent4">
                    <a:lumMod val="75000"/>
                  </a:schemeClr>
                </a:solidFill>
              </a:rPr>
              <a:t>Manage events in your household</a:t>
            </a:r>
          </a:p>
          <a:p>
            <a:pPr marL="285750" indent="-285750">
              <a:buFontTx/>
              <a:buChar char="-"/>
            </a:pPr>
            <a:r>
              <a:rPr lang="en-US" sz="2800" dirty="0">
                <a:solidFill>
                  <a:schemeClr val="accent4">
                    <a:lumMod val="75000"/>
                  </a:schemeClr>
                </a:solidFill>
              </a:rPr>
              <a:t>Get notified about activities/visitors in your household</a:t>
            </a:r>
          </a:p>
          <a:p>
            <a:pPr marL="285750" indent="-285750">
              <a:buFontTx/>
              <a:buChar char="-"/>
            </a:pPr>
            <a:endParaRPr lang="en-US" dirty="0">
              <a:solidFill>
                <a:srgbClr val="FF0000"/>
              </a:solidFill>
            </a:endParaRPr>
          </a:p>
        </p:txBody>
      </p:sp>
      <p:sp>
        <p:nvSpPr>
          <p:cNvPr id="15" name="Slide Number Placeholder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689489" y="381930"/>
            <a:ext cx="10318690" cy="1325880"/>
          </a:xfrm>
        </p:spPr>
        <p:txBody>
          <a:bodyPr/>
          <a:lstStyle/>
          <a:p>
            <a:r>
              <a:rPr lang="en-US" dirty="0">
                <a:solidFill>
                  <a:schemeClr val="accent2">
                    <a:lumMod val="50000"/>
                  </a:schemeClr>
                </a:solidFill>
              </a:rPr>
              <a:t>CONTRIBUTION</a:t>
            </a:r>
          </a:p>
        </p:txBody>
      </p:sp>
      <p:sp>
        <p:nvSpPr>
          <p:cNvPr id="13" name="Slide Number Placeholder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
        <p:nvSpPr>
          <p:cNvPr id="31" name="Text Placeholder 26">
            <a:extLst>
              <a:ext uri="{FF2B5EF4-FFF2-40B4-BE49-F238E27FC236}">
                <a16:creationId xmlns:a16="http://schemas.microsoft.com/office/drawing/2014/main" id="{FF02752A-FA8B-2375-C73D-6ECEF90B1415}"/>
              </a:ext>
            </a:extLst>
          </p:cNvPr>
          <p:cNvSpPr txBox="1">
            <a:spLocks/>
          </p:cNvSpPr>
          <p:nvPr/>
        </p:nvSpPr>
        <p:spPr>
          <a:xfrm>
            <a:off x="1926384" y="1974031"/>
            <a:ext cx="2014245" cy="5841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ZA" dirty="0">
                <a:solidFill>
                  <a:schemeClr val="accent2">
                    <a:lumMod val="50000"/>
                  </a:schemeClr>
                </a:solidFill>
              </a:rPr>
              <a:t>HARSHITA</a:t>
            </a:r>
          </a:p>
        </p:txBody>
      </p:sp>
      <p:sp>
        <p:nvSpPr>
          <p:cNvPr id="32" name="Text Placeholder 30">
            <a:extLst>
              <a:ext uri="{FF2B5EF4-FFF2-40B4-BE49-F238E27FC236}">
                <a16:creationId xmlns:a16="http://schemas.microsoft.com/office/drawing/2014/main" id="{880FE0C1-0650-ED23-05A4-7BB54E5CC7AE}"/>
              </a:ext>
            </a:extLst>
          </p:cNvPr>
          <p:cNvSpPr txBox="1">
            <a:spLocks/>
          </p:cNvSpPr>
          <p:nvPr/>
        </p:nvSpPr>
        <p:spPr>
          <a:xfrm>
            <a:off x="1412481" y="2697478"/>
            <a:ext cx="4924516" cy="357269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AutoNum type="arabicPeriod"/>
            </a:pPr>
            <a:r>
              <a:rPr lang="en-ZA" dirty="0">
                <a:solidFill>
                  <a:schemeClr val="accent2">
                    <a:lumMod val="50000"/>
                  </a:schemeClr>
                </a:solidFill>
              </a:rPr>
              <a:t>Expense Tracker</a:t>
            </a:r>
          </a:p>
          <a:p>
            <a:pPr marL="342900" indent="-342900">
              <a:buFont typeface="Arial" panose="020B0604020202020204" pitchFamily="34" charset="0"/>
              <a:buAutoNum type="arabicPeriod"/>
            </a:pPr>
            <a:r>
              <a:rPr lang="en-ZA" dirty="0">
                <a:solidFill>
                  <a:schemeClr val="accent2">
                    <a:lumMod val="50000"/>
                  </a:schemeClr>
                </a:solidFill>
              </a:rPr>
              <a:t>Chore Chart</a:t>
            </a:r>
          </a:p>
          <a:p>
            <a:pPr marL="342900" indent="-342900">
              <a:buFont typeface="Arial" panose="020B0604020202020204" pitchFamily="34" charset="0"/>
              <a:buAutoNum type="arabicPeriod"/>
            </a:pPr>
            <a:r>
              <a:rPr lang="en-ZA" dirty="0">
                <a:solidFill>
                  <a:schemeClr val="accent2">
                    <a:lumMod val="50000"/>
                  </a:schemeClr>
                </a:solidFill>
              </a:rPr>
              <a:t>Shopping List</a:t>
            </a:r>
          </a:p>
        </p:txBody>
      </p:sp>
      <p:sp>
        <p:nvSpPr>
          <p:cNvPr id="34" name="Text Placeholder 3">
            <a:extLst>
              <a:ext uri="{FF2B5EF4-FFF2-40B4-BE49-F238E27FC236}">
                <a16:creationId xmlns:a16="http://schemas.microsoft.com/office/drawing/2014/main" id="{B812BD67-52D7-0319-F3F1-CCFDF46BE0AA}"/>
              </a:ext>
            </a:extLst>
          </p:cNvPr>
          <p:cNvSpPr txBox="1">
            <a:spLocks/>
          </p:cNvSpPr>
          <p:nvPr/>
        </p:nvSpPr>
        <p:spPr>
          <a:xfrm>
            <a:off x="7046843" y="1974032"/>
            <a:ext cx="2478157" cy="5841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accent2">
                    <a:lumMod val="50000"/>
                  </a:schemeClr>
                </a:solidFill>
              </a:rPr>
              <a:t>SIDDHARTHA</a:t>
            </a:r>
          </a:p>
        </p:txBody>
      </p:sp>
      <p:sp>
        <p:nvSpPr>
          <p:cNvPr id="35" name="Text Placeholder 30">
            <a:extLst>
              <a:ext uri="{FF2B5EF4-FFF2-40B4-BE49-F238E27FC236}">
                <a16:creationId xmlns:a16="http://schemas.microsoft.com/office/drawing/2014/main" id="{76052223-0F53-77B9-19EF-9FAB07B7B9AB}"/>
              </a:ext>
            </a:extLst>
          </p:cNvPr>
          <p:cNvSpPr txBox="1">
            <a:spLocks/>
          </p:cNvSpPr>
          <p:nvPr/>
        </p:nvSpPr>
        <p:spPr>
          <a:xfrm>
            <a:off x="6429284" y="2738846"/>
            <a:ext cx="4924516" cy="3572691"/>
          </a:xfrm>
          <a:prstGeom prst="rect">
            <a:avLst/>
          </a:prstGeom>
        </p:spPr>
        <p:txBody>
          <a:bodyPr vert="horz" lIns="91440" tIns="45720" rIns="91440" bIns="45720" rtlCol="0">
            <a:noAutofit/>
          </a:bodyPr>
          <a:lstStyle>
            <a:lvl1pPr marL="0" indent="0" algn="ctr" defTabSz="914400" rtl="0" eaLnBrk="1" latinLnBrk="0" hangingPunct="1">
              <a:lnSpc>
                <a:spcPct val="100000"/>
              </a:lnSpc>
              <a:spcBef>
                <a:spcPts val="0"/>
              </a:spcBef>
              <a:buFont typeface="Arial" panose="020B0604020202020204" pitchFamily="34" charset="0"/>
              <a:buNone/>
              <a:defRPr sz="1800" b="0" kern="1200">
                <a:solidFill>
                  <a:schemeClr val="tx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 typeface="Arial" panose="020B0604020202020204" pitchFamily="34" charset="0"/>
              <a:buAutoNum type="arabicPeriod"/>
            </a:pPr>
            <a:r>
              <a:rPr lang="en-ZA" sz="2800" dirty="0">
                <a:solidFill>
                  <a:schemeClr val="accent2">
                    <a:lumMod val="50000"/>
                  </a:schemeClr>
                </a:solidFill>
                <a:latin typeface="+mn-lt"/>
              </a:rPr>
              <a:t>Login/Onboarding</a:t>
            </a:r>
          </a:p>
          <a:p>
            <a:pPr marL="342900" indent="-342900" algn="l">
              <a:buFont typeface="Arial" panose="020B0604020202020204" pitchFamily="34" charset="0"/>
              <a:buAutoNum type="arabicPeriod"/>
            </a:pPr>
            <a:r>
              <a:rPr lang="en-ZA" sz="2800" dirty="0">
                <a:solidFill>
                  <a:schemeClr val="accent2">
                    <a:lumMod val="50000"/>
                  </a:schemeClr>
                </a:solidFill>
                <a:latin typeface="+mn-lt"/>
              </a:rPr>
              <a:t>Announcements</a:t>
            </a:r>
          </a:p>
          <a:p>
            <a:pPr algn="l"/>
            <a:r>
              <a:rPr lang="en-ZA" sz="2800" dirty="0">
                <a:solidFill>
                  <a:schemeClr val="accent2">
                    <a:lumMod val="50000"/>
                  </a:schemeClr>
                </a:solidFill>
                <a:latin typeface="+mn-lt"/>
              </a:rPr>
              <a:t>3. To-do list</a:t>
            </a:r>
          </a:p>
        </p:txBody>
      </p:sp>
    </p:spTree>
    <p:extLst>
      <p:ext uri="{BB962C8B-B14F-4D97-AF65-F5344CB8AC3E}">
        <p14:creationId xmlns:p14="http://schemas.microsoft.com/office/powerpoint/2010/main" val="2281914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566057" y="189026"/>
            <a:ext cx="10515600" cy="1325563"/>
          </a:xfrm>
        </p:spPr>
        <p:txBody>
          <a:bodyPr>
            <a:normAutofit/>
          </a:bodyPr>
          <a:lstStyle/>
          <a:p>
            <a:r>
              <a:rPr lang="en-US" dirty="0">
                <a:solidFill>
                  <a:schemeClr val="accent1"/>
                </a:solidFill>
              </a:rPr>
              <a:t>AGILE TASK MANAGEMENT</a:t>
            </a:r>
            <a:br>
              <a:rPr lang="en-US" dirty="0">
                <a:solidFill>
                  <a:schemeClr val="accent1"/>
                </a:solidFill>
              </a:rPr>
            </a:br>
            <a:r>
              <a:rPr lang="en-US" sz="2000" b="0" dirty="0">
                <a:solidFill>
                  <a:schemeClr val="accent1"/>
                </a:solidFill>
              </a:rPr>
              <a:t>We have used notion to work on tasks in an agile manner</a:t>
            </a:r>
            <a:endParaRPr lang="en-US" b="0" dirty="0">
              <a:solidFill>
                <a:schemeClr val="accent1"/>
              </a:solidFill>
            </a:endParaRPr>
          </a:p>
        </p:txBody>
      </p:sp>
      <p:pic>
        <p:nvPicPr>
          <p:cNvPr id="31" name="Picture 30" descr="Graphical user interface, application&#10;&#10;Description automatically generated">
            <a:extLst>
              <a:ext uri="{FF2B5EF4-FFF2-40B4-BE49-F238E27FC236}">
                <a16:creationId xmlns:a16="http://schemas.microsoft.com/office/drawing/2014/main" id="{3C80BDED-C383-A3D7-16C0-BFB70473E53A}"/>
              </a:ext>
            </a:extLst>
          </p:cNvPr>
          <p:cNvPicPr>
            <a:picLocks noChangeAspect="1"/>
          </p:cNvPicPr>
          <p:nvPr/>
        </p:nvPicPr>
        <p:blipFill>
          <a:blip r:embed="rId2"/>
          <a:stretch>
            <a:fillRect/>
          </a:stretch>
        </p:blipFill>
        <p:spPr>
          <a:xfrm>
            <a:off x="370113" y="1405732"/>
            <a:ext cx="8349343" cy="5056632"/>
          </a:xfrm>
          <a:prstGeom prst="rect">
            <a:avLst/>
          </a:prstGeom>
        </p:spPr>
      </p:pic>
    </p:spTree>
    <p:extLst>
      <p:ext uri="{BB962C8B-B14F-4D97-AF65-F5344CB8AC3E}">
        <p14:creationId xmlns:p14="http://schemas.microsoft.com/office/powerpoint/2010/main" val="731641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9A1E-DB1E-7730-2DED-FF7256202653}"/>
              </a:ext>
            </a:extLst>
          </p:cNvPr>
          <p:cNvSpPr>
            <a:spLocks noGrp="1"/>
          </p:cNvSpPr>
          <p:nvPr>
            <p:ph type="title"/>
          </p:nvPr>
        </p:nvSpPr>
        <p:spPr/>
        <p:txBody>
          <a:bodyPr/>
          <a:lstStyle/>
          <a:p>
            <a:r>
              <a:rPr lang="en-US" dirty="0">
                <a:solidFill>
                  <a:schemeClr val="accent1">
                    <a:lumMod val="75000"/>
                  </a:schemeClr>
                </a:solidFill>
              </a:rPr>
              <a:t>SIGNUP</a:t>
            </a:r>
          </a:p>
        </p:txBody>
      </p:sp>
      <p:sp>
        <p:nvSpPr>
          <p:cNvPr id="5" name="Slide Number Placeholder 4">
            <a:extLst>
              <a:ext uri="{FF2B5EF4-FFF2-40B4-BE49-F238E27FC236}">
                <a16:creationId xmlns:a16="http://schemas.microsoft.com/office/drawing/2014/main" id="{34E19CE1-01D8-768F-8174-8C3D8F1642BE}"/>
              </a:ext>
            </a:extLst>
          </p:cNvPr>
          <p:cNvSpPr>
            <a:spLocks noGrp="1"/>
          </p:cNvSpPr>
          <p:nvPr>
            <p:ph type="sldNum" sz="quarter" idx="12"/>
          </p:nvPr>
        </p:nvSpPr>
        <p:spPr/>
        <p:txBody>
          <a:bodyPr/>
          <a:lstStyle/>
          <a:p>
            <a:fld id="{B5CEABB6-07DC-46E8-9B57-56EC44A396E5}" type="slidenum">
              <a:rPr lang="en-US" smtClean="0"/>
              <a:t>5</a:t>
            </a:fld>
            <a:endParaRPr lang="en-US" dirty="0"/>
          </a:p>
        </p:txBody>
      </p:sp>
      <p:pic>
        <p:nvPicPr>
          <p:cNvPr id="17" name="Picture 16" descr="A kitchen with white cabinets&#10;&#10;Description automatically generated">
            <a:extLst>
              <a:ext uri="{FF2B5EF4-FFF2-40B4-BE49-F238E27FC236}">
                <a16:creationId xmlns:a16="http://schemas.microsoft.com/office/drawing/2014/main" id="{629BC942-CE6D-53B1-58CF-71E48CDD2BEE}"/>
              </a:ext>
            </a:extLst>
          </p:cNvPr>
          <p:cNvPicPr>
            <a:picLocks noChangeAspect="1"/>
          </p:cNvPicPr>
          <p:nvPr/>
        </p:nvPicPr>
        <p:blipFill>
          <a:blip r:embed="rId2"/>
          <a:stretch>
            <a:fillRect/>
          </a:stretch>
        </p:blipFill>
        <p:spPr>
          <a:xfrm>
            <a:off x="585948" y="1690688"/>
            <a:ext cx="7772400" cy="4453665"/>
          </a:xfrm>
          <a:prstGeom prst="rect">
            <a:avLst/>
          </a:prstGeom>
        </p:spPr>
      </p:pic>
    </p:spTree>
    <p:extLst>
      <p:ext uri="{BB962C8B-B14F-4D97-AF65-F5344CB8AC3E}">
        <p14:creationId xmlns:p14="http://schemas.microsoft.com/office/powerpoint/2010/main" val="880554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B6FF9-FC55-5E4D-0917-FB0E3D011C16}"/>
              </a:ext>
            </a:extLst>
          </p:cNvPr>
          <p:cNvSpPr>
            <a:spLocks noGrp="1"/>
          </p:cNvSpPr>
          <p:nvPr>
            <p:ph type="title"/>
          </p:nvPr>
        </p:nvSpPr>
        <p:spPr/>
        <p:txBody>
          <a:bodyPr/>
          <a:lstStyle/>
          <a:p>
            <a:r>
              <a:rPr lang="en-US" dirty="0">
                <a:solidFill>
                  <a:schemeClr val="accent3">
                    <a:lumMod val="60000"/>
                    <a:lumOff val="40000"/>
                  </a:schemeClr>
                </a:solidFill>
              </a:rPr>
              <a:t>LOGIN</a:t>
            </a:r>
          </a:p>
        </p:txBody>
      </p:sp>
      <p:sp>
        <p:nvSpPr>
          <p:cNvPr id="5" name="Slide Number Placeholder 4">
            <a:extLst>
              <a:ext uri="{FF2B5EF4-FFF2-40B4-BE49-F238E27FC236}">
                <a16:creationId xmlns:a16="http://schemas.microsoft.com/office/drawing/2014/main" id="{995A8B8D-BB24-D963-3BA6-2322B1B477DE}"/>
              </a:ext>
            </a:extLst>
          </p:cNvPr>
          <p:cNvSpPr>
            <a:spLocks noGrp="1"/>
          </p:cNvSpPr>
          <p:nvPr>
            <p:ph type="sldNum" sz="quarter" idx="12"/>
          </p:nvPr>
        </p:nvSpPr>
        <p:spPr/>
        <p:txBody>
          <a:bodyPr/>
          <a:lstStyle/>
          <a:p>
            <a:fld id="{B5CEABB6-07DC-46E8-9B57-56EC44A396E5}" type="slidenum">
              <a:rPr lang="en-US" smtClean="0"/>
              <a:t>6</a:t>
            </a:fld>
            <a:endParaRPr lang="en-US" dirty="0"/>
          </a:p>
        </p:txBody>
      </p:sp>
      <p:pic>
        <p:nvPicPr>
          <p:cNvPr id="4" name="Picture 3" descr="A kitchen with white cabinets&#10;&#10;Description automatically generated with medium confidence">
            <a:extLst>
              <a:ext uri="{FF2B5EF4-FFF2-40B4-BE49-F238E27FC236}">
                <a16:creationId xmlns:a16="http://schemas.microsoft.com/office/drawing/2014/main" id="{F81AA9A9-1C03-29FD-E7AF-198E7589560D}"/>
              </a:ext>
            </a:extLst>
          </p:cNvPr>
          <p:cNvPicPr>
            <a:picLocks noChangeAspect="1"/>
          </p:cNvPicPr>
          <p:nvPr/>
        </p:nvPicPr>
        <p:blipFill>
          <a:blip r:embed="rId2"/>
          <a:stretch>
            <a:fillRect/>
          </a:stretch>
        </p:blipFill>
        <p:spPr>
          <a:xfrm>
            <a:off x="656873" y="1588911"/>
            <a:ext cx="7772400" cy="4271226"/>
          </a:xfrm>
          <a:prstGeom prst="rect">
            <a:avLst/>
          </a:prstGeom>
        </p:spPr>
      </p:pic>
    </p:spTree>
    <p:extLst>
      <p:ext uri="{BB962C8B-B14F-4D97-AF65-F5344CB8AC3E}">
        <p14:creationId xmlns:p14="http://schemas.microsoft.com/office/powerpoint/2010/main" val="705521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3CEC-15F4-3ABE-6A8B-87278AF1BB68}"/>
              </a:ext>
            </a:extLst>
          </p:cNvPr>
          <p:cNvSpPr>
            <a:spLocks noGrp="1"/>
          </p:cNvSpPr>
          <p:nvPr>
            <p:ph type="title"/>
          </p:nvPr>
        </p:nvSpPr>
        <p:spPr/>
        <p:txBody>
          <a:bodyPr/>
          <a:lstStyle/>
          <a:p>
            <a:r>
              <a:rPr lang="en-US" dirty="0">
                <a:solidFill>
                  <a:schemeClr val="accent1">
                    <a:lumMod val="75000"/>
                  </a:schemeClr>
                </a:solidFill>
              </a:rPr>
              <a:t>TO DO LIST</a:t>
            </a:r>
          </a:p>
        </p:txBody>
      </p:sp>
      <p:sp>
        <p:nvSpPr>
          <p:cNvPr id="5" name="Slide Number Placeholder 4">
            <a:extLst>
              <a:ext uri="{FF2B5EF4-FFF2-40B4-BE49-F238E27FC236}">
                <a16:creationId xmlns:a16="http://schemas.microsoft.com/office/drawing/2014/main" id="{B04D8366-10D4-E842-E756-15CECCB94EE0}"/>
              </a:ext>
            </a:extLst>
          </p:cNvPr>
          <p:cNvSpPr>
            <a:spLocks noGrp="1"/>
          </p:cNvSpPr>
          <p:nvPr>
            <p:ph type="sldNum" sz="quarter" idx="12"/>
          </p:nvPr>
        </p:nvSpPr>
        <p:spPr/>
        <p:txBody>
          <a:bodyPr/>
          <a:lstStyle/>
          <a:p>
            <a:fld id="{B5CEABB6-07DC-46E8-9B57-56EC44A396E5}" type="slidenum">
              <a:rPr lang="en-US" smtClean="0"/>
              <a:t>7</a:t>
            </a:fld>
            <a:endParaRPr lang="en-US" dirty="0"/>
          </a:p>
        </p:txBody>
      </p:sp>
      <p:pic>
        <p:nvPicPr>
          <p:cNvPr id="4" name="Picture 3" descr="Graphical user interface, application, Teams&#10;&#10;Description automatically generated">
            <a:extLst>
              <a:ext uri="{FF2B5EF4-FFF2-40B4-BE49-F238E27FC236}">
                <a16:creationId xmlns:a16="http://schemas.microsoft.com/office/drawing/2014/main" id="{7202CF18-28F7-3707-5D0B-A1A4754E9A6C}"/>
              </a:ext>
            </a:extLst>
          </p:cNvPr>
          <p:cNvPicPr>
            <a:picLocks noChangeAspect="1"/>
          </p:cNvPicPr>
          <p:nvPr/>
        </p:nvPicPr>
        <p:blipFill>
          <a:blip r:embed="rId2"/>
          <a:stretch>
            <a:fillRect/>
          </a:stretch>
        </p:blipFill>
        <p:spPr>
          <a:xfrm>
            <a:off x="838200" y="1557867"/>
            <a:ext cx="7772400" cy="4614693"/>
          </a:xfrm>
          <a:prstGeom prst="rect">
            <a:avLst/>
          </a:prstGeom>
        </p:spPr>
      </p:pic>
    </p:spTree>
    <p:extLst>
      <p:ext uri="{BB962C8B-B14F-4D97-AF65-F5344CB8AC3E}">
        <p14:creationId xmlns:p14="http://schemas.microsoft.com/office/powerpoint/2010/main" val="2228015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016893" y="365125"/>
            <a:ext cx="5669280" cy="1325563"/>
          </a:xfrm>
        </p:spPr>
        <p:txBody>
          <a:bodyPr>
            <a:normAutofit/>
          </a:bodyPr>
          <a:lstStyle/>
          <a:p>
            <a:r>
              <a:rPr lang="en-US" dirty="0">
                <a:solidFill>
                  <a:schemeClr val="accent2">
                    <a:lumMod val="50000"/>
                  </a:schemeClr>
                </a:solidFill>
              </a:rPr>
              <a:t>DASHBOARD</a:t>
            </a:r>
          </a:p>
        </p:txBody>
      </p:sp>
      <p:sp>
        <p:nvSpPr>
          <p:cNvPr id="46" name="Slide Number Placeholder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pPr/>
              <a:t>8</a:t>
            </a:fld>
            <a:endParaRPr lang="en-US" dirty="0"/>
          </a:p>
        </p:txBody>
      </p:sp>
      <p:pic>
        <p:nvPicPr>
          <p:cNvPr id="5" name="Picture 4" descr="Graphical user interface, application, Teams&#10;&#10;Description automatically generated">
            <a:extLst>
              <a:ext uri="{FF2B5EF4-FFF2-40B4-BE49-F238E27FC236}">
                <a16:creationId xmlns:a16="http://schemas.microsoft.com/office/drawing/2014/main" id="{A9B0C6D1-6A7D-2232-3D87-DFBED55BE97D}"/>
              </a:ext>
            </a:extLst>
          </p:cNvPr>
          <p:cNvPicPr>
            <a:picLocks noChangeAspect="1"/>
          </p:cNvPicPr>
          <p:nvPr/>
        </p:nvPicPr>
        <p:blipFill>
          <a:blip r:embed="rId3"/>
          <a:stretch>
            <a:fillRect/>
          </a:stretch>
        </p:blipFill>
        <p:spPr>
          <a:xfrm>
            <a:off x="3668889" y="1778000"/>
            <a:ext cx="7772400" cy="4307205"/>
          </a:xfrm>
          <a:prstGeom prst="rect">
            <a:avLst/>
          </a:prstGeom>
        </p:spPr>
      </p:pic>
    </p:spTree>
    <p:extLst>
      <p:ext uri="{BB962C8B-B14F-4D97-AF65-F5344CB8AC3E}">
        <p14:creationId xmlns:p14="http://schemas.microsoft.com/office/powerpoint/2010/main" val="1775124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838200" y="365125"/>
            <a:ext cx="10515600" cy="1325563"/>
          </a:xfrm>
        </p:spPr>
        <p:txBody>
          <a:bodyPr>
            <a:normAutofit/>
          </a:bodyPr>
          <a:lstStyle/>
          <a:p>
            <a:r>
              <a:rPr lang="en-US" dirty="0"/>
              <a:t>Shopping List</a:t>
            </a:r>
          </a:p>
        </p:txBody>
      </p:sp>
      <p:sp>
        <p:nvSpPr>
          <p:cNvPr id="85" name="Slide Number Placeholder 84">
            <a:extLst>
              <a:ext uri="{FF2B5EF4-FFF2-40B4-BE49-F238E27FC236}">
                <a16:creationId xmlns:a16="http://schemas.microsoft.com/office/drawing/2014/main" id="{5EB842A5-6634-4B31-B78C-639CDAF543A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pic>
        <p:nvPicPr>
          <p:cNvPr id="4" name="Picture 3" descr="Graphical user interface, application, Teams&#10;&#10;Description automatically generated">
            <a:extLst>
              <a:ext uri="{FF2B5EF4-FFF2-40B4-BE49-F238E27FC236}">
                <a16:creationId xmlns:a16="http://schemas.microsoft.com/office/drawing/2014/main" id="{A8D3AFDC-034A-7390-1B36-91BACFAC86E9}"/>
              </a:ext>
            </a:extLst>
          </p:cNvPr>
          <p:cNvPicPr>
            <a:picLocks noChangeAspect="1"/>
          </p:cNvPicPr>
          <p:nvPr/>
        </p:nvPicPr>
        <p:blipFill>
          <a:blip r:embed="rId2"/>
          <a:stretch>
            <a:fillRect/>
          </a:stretch>
        </p:blipFill>
        <p:spPr>
          <a:xfrm>
            <a:off x="2093669" y="1459142"/>
            <a:ext cx="7772400" cy="4517707"/>
          </a:xfrm>
          <a:prstGeom prst="rect">
            <a:avLst/>
          </a:prstGeom>
        </p:spPr>
      </p:pic>
    </p:spTree>
    <p:extLst>
      <p:ext uri="{BB962C8B-B14F-4D97-AF65-F5344CB8AC3E}">
        <p14:creationId xmlns:p14="http://schemas.microsoft.com/office/powerpoint/2010/main" val="3140179507"/>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_JB_v2" id="{E6E25CD2-8512-4B49-9A83-9AC317278B8F}" vid="{100AFDCD-A339-4D94-B373-F9848C2D26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069D1F-6C1F-4FA3-8CCB-EA801E558BE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3.xml><?xml version="1.0" encoding="utf-8"?>
<ds:datastoreItem xmlns:ds="http://schemas.openxmlformats.org/officeDocument/2006/customXml" ds:itemID="{4D2E8E18-726E-43C2-A873-C7E26FC0A9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Office Theme</Template>
  <TotalTime>114</TotalTime>
  <Words>196</Words>
  <Application>Microsoft Macintosh PowerPoint</Application>
  <PresentationFormat>Widescreen</PresentationFormat>
  <Paragraphs>61</Paragraphs>
  <Slides>17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Avenir Next LT Pro Light</vt:lpstr>
      <vt:lpstr>Calibri</vt:lpstr>
      <vt:lpstr>Posterama</vt:lpstr>
      <vt:lpstr>Office Theme</vt:lpstr>
      <vt:lpstr>Uuke </vt:lpstr>
      <vt:lpstr>ABOUT the APP</vt:lpstr>
      <vt:lpstr>CONTRIBUTION</vt:lpstr>
      <vt:lpstr>AGILE TASK MANAGEMENT We have used notion to work on tasks in an agile manner</vt:lpstr>
      <vt:lpstr>SIGNUP</vt:lpstr>
      <vt:lpstr>LOGIN</vt:lpstr>
      <vt:lpstr>TO DO LIST</vt:lpstr>
      <vt:lpstr>DASHBOARD</vt:lpstr>
      <vt:lpstr>Shopping List</vt:lpstr>
      <vt:lpstr>ADD ITEM TO Shopping List</vt:lpstr>
      <vt:lpstr>EXPENSE TRACKER</vt:lpstr>
      <vt:lpstr>CHARTS</vt:lpstr>
      <vt:lpstr>Chore charts</vt:lpstr>
      <vt:lpstr>announcements</vt:lpstr>
      <vt:lpstr>VIEW HOUSEMATES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Uuke </dc:title>
  <dc:creator>Sushmitha Prathap</dc:creator>
  <cp:lastModifiedBy>harshita.ranganath@gmail.com</cp:lastModifiedBy>
  <cp:revision>4</cp:revision>
  <dcterms:created xsi:type="dcterms:W3CDTF">2023-04-19T23:11:58Z</dcterms:created>
  <dcterms:modified xsi:type="dcterms:W3CDTF">2023-04-21T06:50:00Z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